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BE6C6-6E4E-4BBB-B150-8F756002BB43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BB1D2-84A7-427D-B7DB-8D7B6FB9C4B3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Aruteleu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B1D2-84A7-427D-B7DB-8D7B6FB9C4B3}" type="slidenum">
              <a:rPr lang="et-EE" smtClean="0"/>
              <a:t>2</a:t>
            </a:fld>
            <a:endParaRPr lang="et-E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993167F-DC5E-4C97-BAFB-940D75E35488}" type="datetimeFigureOut">
              <a:rPr lang="et-EE" smtClean="0"/>
              <a:t>7.07.2011</a:t>
            </a:fld>
            <a:endParaRPr lang="et-E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t-E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7BD22F5-E90E-4187-A97E-AB610EB559DC}" type="slidenum">
              <a:rPr lang="et-EE" smtClean="0"/>
              <a:t>‹#›</a:t>
            </a:fld>
            <a:endParaRPr lang="et-E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bZQSGEFswJ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Projekt- ,,Leib”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r>
              <a:rPr lang="et-EE" dirty="0" smtClean="0"/>
              <a:t>Piret Seepa</a:t>
            </a:r>
            <a:endParaRPr lang="et-E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Vanaema ütleb toidulauas alati:,, Võta leiba ka, leib on kasulik!”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827512"/>
          </a:xfrm>
        </p:spPr>
        <p:txBody>
          <a:bodyPr>
            <a:normAutofit fontScale="92500" lnSpcReduction="20000"/>
          </a:bodyPr>
          <a:lstStyle/>
          <a:p>
            <a:r>
              <a:rPr lang="et-EE" dirty="0" smtClean="0"/>
              <a:t>Miks leib on kasulik?</a:t>
            </a:r>
          </a:p>
          <a:p>
            <a:r>
              <a:rPr lang="et-EE" dirty="0" smtClean="0"/>
              <a:t>Mis ained on leivas kasulikud?</a:t>
            </a:r>
          </a:p>
          <a:p>
            <a:r>
              <a:rPr lang="et-EE" dirty="0" smtClean="0"/>
              <a:t>Kas iga leib on kasulik?</a:t>
            </a:r>
          </a:p>
          <a:p>
            <a:r>
              <a:rPr lang="et-EE" dirty="0" smtClean="0"/>
              <a:t>Kui palju leiba on kasulik?</a:t>
            </a:r>
          </a:p>
          <a:p>
            <a:r>
              <a:rPr lang="et-EE" dirty="0" smtClean="0"/>
              <a:t>Milline on leiva ajalugu?</a:t>
            </a:r>
          </a:p>
          <a:p>
            <a:r>
              <a:rPr lang="et-EE" dirty="0" smtClean="0"/>
              <a:t>Millist leiba söövad teised rahvad?</a:t>
            </a:r>
          </a:p>
          <a:p>
            <a:r>
              <a:rPr lang="et-EE" dirty="0" smtClean="0"/>
              <a:t>Miks tuleb leiba austada?</a:t>
            </a:r>
          </a:p>
          <a:p>
            <a:r>
              <a:rPr lang="et-EE" dirty="0" smtClean="0"/>
              <a:t>Mida saab leivast valmistada?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              Vaata filmi!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827512"/>
          </a:xfrm>
        </p:spPr>
        <p:txBody>
          <a:bodyPr>
            <a:normAutofit/>
          </a:bodyPr>
          <a:lstStyle/>
          <a:p>
            <a:r>
              <a:rPr lang="et-EE" sz="8000" dirty="0" smtClean="0">
                <a:hlinkClick r:id="rId2"/>
              </a:rPr>
              <a:t>Juss sööb leiba</a:t>
            </a:r>
            <a:endParaRPr lang="et-EE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Töörühmad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Gruppide moodustamine</a:t>
            </a:r>
          </a:p>
          <a:p>
            <a:r>
              <a:rPr lang="et-EE" dirty="0" smtClean="0"/>
              <a:t>Küsimuste valik</a:t>
            </a:r>
          </a:p>
          <a:p>
            <a:r>
              <a:rPr lang="et-EE" dirty="0" smtClean="0"/>
              <a:t>Küsimuste analüüs</a:t>
            </a:r>
          </a:p>
          <a:p>
            <a:r>
              <a:rPr lang="et-EE" dirty="0" smtClean="0"/>
              <a:t>Tööülesannete jagamine</a:t>
            </a:r>
          </a:p>
          <a:p>
            <a:r>
              <a:rPr lang="et-EE" dirty="0" smtClean="0"/>
              <a:t>Tähtaja kinnitamine</a:t>
            </a:r>
          </a:p>
          <a:p>
            <a:r>
              <a:rPr lang="et-EE" dirty="0" smtClean="0"/>
              <a:t>Töö esitamise vorm</a:t>
            </a:r>
          </a:p>
          <a:p>
            <a:r>
              <a:rPr lang="et-EE" dirty="0" smtClean="0"/>
              <a:t>Kontakt juhendajaga</a:t>
            </a:r>
            <a:endParaRPr lang="et-E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Jõudu tööle!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1026" name="Picture 2" descr="C:\Users\Kasutaja\AppData\Local\Microsoft\Windows\Temporary Internet Files\Content.IE5\V2Z7UXO6\MP90044263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01249"/>
            <a:ext cx="7560840" cy="51372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</TotalTime>
  <Words>91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Projekt- ,,Leib”</vt:lpstr>
      <vt:lpstr>Vanaema ütleb toidulauas alati:,, Võta leiba ka, leib on kasulik!”</vt:lpstr>
      <vt:lpstr>               Vaata filmi!</vt:lpstr>
      <vt:lpstr>Töörühmad</vt:lpstr>
      <vt:lpstr>Jõudu tööle!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Leib</dc:title>
  <dc:creator>Kasutaja</dc:creator>
  <cp:lastModifiedBy>Kasutaja</cp:lastModifiedBy>
  <cp:revision>6</cp:revision>
  <dcterms:created xsi:type="dcterms:W3CDTF">2011-07-07T04:26:32Z</dcterms:created>
  <dcterms:modified xsi:type="dcterms:W3CDTF">2011-07-07T05:11:37Z</dcterms:modified>
</cp:coreProperties>
</file>