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4" r:id="rId7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lislaid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ealkiri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17" name="Alapealkiri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t-EE" smtClean="0"/>
              <a:t>Klõpsake juhtslaidi alamtiitli laadi redigeerimiseks</a:t>
            </a:r>
            <a:endParaRPr kumimoji="0" lang="en-US"/>
          </a:p>
        </p:txBody>
      </p:sp>
      <p:sp>
        <p:nvSpPr>
          <p:cNvPr id="30" name="Kuupäeva kohatäid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7C12-D138-4131-97DB-CACD1F14E0AF}" type="datetimeFigureOut">
              <a:rPr lang="et-EE" smtClean="0"/>
              <a:t>4.04.2015</a:t>
            </a:fld>
            <a:endParaRPr lang="et-EE"/>
          </a:p>
        </p:txBody>
      </p:sp>
      <p:sp>
        <p:nvSpPr>
          <p:cNvPr id="19" name="Jaluse kohatäid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27" name="Slaidinumbri kohatä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C51D-7DA3-42D6-8EAA-DC39EAE92F08}" type="slidenum">
              <a:rPr lang="et-EE" smtClean="0"/>
              <a:t>‹#›</a:t>
            </a:fld>
            <a:endParaRPr lang="et-E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7C12-D138-4131-97DB-CACD1F14E0AF}" type="datetimeFigureOut">
              <a:rPr lang="et-EE" smtClean="0"/>
              <a:t>4.04.2015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C51D-7DA3-42D6-8EAA-DC39EAE92F08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7C12-D138-4131-97DB-CACD1F14E0AF}" type="datetimeFigureOut">
              <a:rPr lang="et-EE" smtClean="0"/>
              <a:t>4.04.2015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C51D-7DA3-42D6-8EAA-DC39EAE92F08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7C12-D138-4131-97DB-CACD1F14E0AF}" type="datetimeFigureOut">
              <a:rPr lang="et-EE" smtClean="0"/>
              <a:t>4.04.2015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C51D-7DA3-42D6-8EAA-DC39EAE92F08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7C12-D138-4131-97DB-CACD1F14E0AF}" type="datetimeFigureOut">
              <a:rPr lang="et-EE" smtClean="0"/>
              <a:t>4.04.2015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C51D-7DA3-42D6-8EAA-DC39EAE92F08}" type="slidenum">
              <a:rPr lang="et-EE" smtClean="0"/>
              <a:t>‹#›</a:t>
            </a:fld>
            <a:endParaRPr lang="et-E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7C12-D138-4131-97DB-CACD1F14E0AF}" type="datetimeFigureOut">
              <a:rPr lang="et-EE" smtClean="0"/>
              <a:t>4.04.2015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C51D-7DA3-42D6-8EAA-DC39EAE92F08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5" name="Sisu kohatäid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7C12-D138-4131-97DB-CACD1F14E0AF}" type="datetimeFigureOut">
              <a:rPr lang="et-EE" smtClean="0"/>
              <a:t>4.04.2015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C51D-7DA3-42D6-8EAA-DC39EAE92F08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ti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7C12-D138-4131-97DB-CACD1F14E0AF}" type="datetimeFigureOut">
              <a:rPr lang="et-EE" smtClean="0"/>
              <a:t>4.04.2015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C51D-7DA3-42D6-8EAA-DC39EAE92F08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7C12-D138-4131-97DB-CACD1F14E0AF}" type="datetimeFigureOut">
              <a:rPr lang="et-EE" smtClean="0"/>
              <a:t>4.04.2015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C51D-7DA3-42D6-8EAA-DC39EAE92F08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7C12-D138-4131-97DB-CACD1F14E0AF}" type="datetimeFigureOut">
              <a:rPr lang="et-EE" smtClean="0"/>
              <a:t>4.04.2015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C51D-7DA3-42D6-8EAA-DC39EAE92F08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Ühe lõigatud ja ümardatud nurgaga ristkülik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äisnurkne kolmnur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7C12-D138-4131-97DB-CACD1F14E0AF}" type="datetimeFigureOut">
              <a:rPr lang="et-EE" smtClean="0"/>
              <a:t>4.04.2015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A0C51D-7DA3-42D6-8EAA-DC39EAE92F08}" type="slidenum">
              <a:rPr lang="et-EE" smtClean="0"/>
              <a:t>‹#›</a:t>
            </a:fld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t-EE" smtClean="0"/>
              <a:t>Pildi lisamiseks klõpsake ikooni</a:t>
            </a:r>
            <a:endParaRPr kumimoji="0" lang="en-US" dirty="0"/>
          </a:p>
        </p:txBody>
      </p:sp>
      <p:sp>
        <p:nvSpPr>
          <p:cNvPr id="10" name="Vabakuju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abakuju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abakuju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abakuju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Pealkirja kohatäid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0" name="Teksti kohatäid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  <a:p>
            <a:pPr lvl="1" eaLnBrk="1" latinLnBrk="0" hangingPunct="1"/>
            <a:r>
              <a:rPr kumimoji="0" lang="et-EE" smtClean="0"/>
              <a:t>Teine tase</a:t>
            </a:r>
          </a:p>
          <a:p>
            <a:pPr lvl="2" eaLnBrk="1" latinLnBrk="0" hangingPunct="1"/>
            <a:r>
              <a:rPr kumimoji="0" lang="et-EE" smtClean="0"/>
              <a:t>Kolmas tase</a:t>
            </a:r>
          </a:p>
          <a:p>
            <a:pPr lvl="3" eaLnBrk="1" latinLnBrk="0" hangingPunct="1"/>
            <a:r>
              <a:rPr kumimoji="0" lang="et-EE" smtClean="0"/>
              <a:t>Neljas tase</a:t>
            </a:r>
          </a:p>
          <a:p>
            <a:pPr lvl="4" eaLnBrk="1" latinLnBrk="0" hangingPunct="1"/>
            <a:r>
              <a:rPr kumimoji="0" lang="et-EE" smtClean="0"/>
              <a:t>Viies tase</a:t>
            </a:r>
            <a:endParaRPr kumimoji="0" lang="en-US"/>
          </a:p>
        </p:txBody>
      </p:sp>
      <p:sp>
        <p:nvSpPr>
          <p:cNvPr id="10" name="Kuupäeva kohatäid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FFA7C12-D138-4131-97DB-CACD1F14E0AF}" type="datetimeFigureOut">
              <a:rPr lang="et-EE" smtClean="0"/>
              <a:t>4.04.2015</a:t>
            </a:fld>
            <a:endParaRPr lang="et-EE"/>
          </a:p>
        </p:txBody>
      </p:sp>
      <p:sp>
        <p:nvSpPr>
          <p:cNvPr id="22" name="Jaluse kohatäid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18" name="Slaidinumbri kohatä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A0C51D-7DA3-42D6-8EAA-DC39EAE92F08}" type="slidenum">
              <a:rPr lang="et-EE" smtClean="0"/>
              <a:t>‹#›</a:t>
            </a:fld>
            <a:endParaRPr lang="et-EE"/>
          </a:p>
        </p:txBody>
      </p:sp>
      <p:grpSp>
        <p:nvGrpSpPr>
          <p:cNvPr id="2" name="Rühm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abakuju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abakuju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pic>
        <p:nvPicPr>
          <p:cNvPr id="14" name="Pilt 13" descr="220px-Friedrich_Reinhold_Kreutzwald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6732240" y="260648"/>
            <a:ext cx="2160240" cy="230425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>
                <a:latin typeface="Bell MT" pitchFamily="18" charset="0"/>
              </a:rPr>
              <a:t>FRIEDRICH REINHOLD </a:t>
            </a:r>
            <a:r>
              <a:rPr lang="de-DE" i="1" dirty="0" smtClean="0">
                <a:latin typeface="Bell MT" pitchFamily="18" charset="0"/>
              </a:rPr>
              <a:t>KREUTZWALD</a:t>
            </a:r>
            <a:r>
              <a:rPr lang="de-DE" dirty="0" smtClean="0">
                <a:latin typeface="Bell MT" pitchFamily="18" charset="0"/>
              </a:rPr>
              <a:t> 1803 - 1882</a:t>
            </a:r>
            <a:endParaRPr lang="et-EE" dirty="0">
              <a:latin typeface="Bell MT" pitchFamily="18" charset="0"/>
            </a:endParaRP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533400" y="4077072"/>
            <a:ext cx="7854696" cy="2016224"/>
          </a:xfrm>
        </p:spPr>
        <p:txBody>
          <a:bodyPr/>
          <a:lstStyle/>
          <a:p>
            <a:r>
              <a:rPr lang="et-EE" dirty="0" smtClean="0"/>
              <a:t>Autor: Lauri </a:t>
            </a:r>
            <a:r>
              <a:rPr lang="et-EE" dirty="0" err="1" smtClean="0"/>
              <a:t>Kasak</a:t>
            </a:r>
            <a:endParaRPr lang="et-EE" dirty="0" smtClean="0"/>
          </a:p>
          <a:p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Kreutzwaldist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Sündis 6.detsembril 1803.a Virumaal Kadrina kihelkonnas Jõepere mõisas.</a:t>
            </a:r>
          </a:p>
          <a:p>
            <a:r>
              <a:rPr lang="et-EE" dirty="0" smtClean="0"/>
              <a:t>Alustas õpinguid 11-aastasena</a:t>
            </a:r>
          </a:p>
          <a:p>
            <a:r>
              <a:rPr lang="et-EE" dirty="0" smtClean="0"/>
              <a:t>Aastatel 1817-1818  õppis Rakvere kreiskoolis</a:t>
            </a:r>
          </a:p>
          <a:p>
            <a:r>
              <a:rPr lang="et-EE" dirty="0" smtClean="0"/>
              <a:t>1820-1823 töötas õpetajana Tallinnas, et koguda raha Ülikooli jaoks</a:t>
            </a:r>
          </a:p>
          <a:p>
            <a:r>
              <a:rPr lang="et-EE" dirty="0" smtClean="0"/>
              <a:t>1826. a astus Tartu Ülikooli arstiteaduskonda</a:t>
            </a:r>
          </a:p>
          <a:p>
            <a:r>
              <a:rPr lang="et-EE" dirty="0" smtClean="0"/>
              <a:t>Oli kauaaegne Võru linnaarst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Töötas arstina 44 aastat</a:t>
            </a:r>
          </a:p>
          <a:p>
            <a:r>
              <a:rPr lang="et-EE" dirty="0" smtClean="0"/>
              <a:t>Kreutzwaldil oli </a:t>
            </a:r>
            <a:r>
              <a:rPr lang="et-EE" dirty="0" smtClean="0"/>
              <a:t> kolm </a:t>
            </a:r>
            <a:r>
              <a:rPr lang="et-EE" dirty="0" smtClean="0"/>
              <a:t>last</a:t>
            </a:r>
          </a:p>
          <a:p>
            <a:r>
              <a:rPr lang="et-EE" dirty="0" smtClean="0"/>
              <a:t>Maetud Vana-Jaani kalmistule</a:t>
            </a:r>
          </a:p>
          <a:p>
            <a:r>
              <a:rPr lang="et-EE" dirty="0" smtClean="0"/>
              <a:t>Avaldanud 19  teost ja 2 käsiraamatut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“Kalevipoeg”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Eeskujuks soome rahvuseepos “Kalevala”</a:t>
            </a:r>
          </a:p>
          <a:p>
            <a:r>
              <a:rPr lang="et-EE" dirty="0" smtClean="0"/>
              <a:t>1853. </a:t>
            </a:r>
            <a:r>
              <a:rPr lang="et-EE" dirty="0" smtClean="0"/>
              <a:t>anti </a:t>
            </a:r>
            <a:r>
              <a:rPr lang="et-EE" dirty="0" smtClean="0"/>
              <a:t>välja 12 loost koosnev nn Alg-Kalevipoeg</a:t>
            </a:r>
          </a:p>
          <a:p>
            <a:r>
              <a:rPr lang="et-EE" dirty="0" smtClean="0"/>
              <a:t>1857. a juba </a:t>
            </a:r>
            <a:r>
              <a:rPr lang="et-EE" dirty="0" smtClean="0"/>
              <a:t>20loost </a:t>
            </a:r>
            <a:r>
              <a:rPr lang="et-EE" dirty="0" smtClean="0"/>
              <a:t>koosnev “Kalevipoeg”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Tunnustus ja austus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dirty="0" smtClean="0"/>
              <a:t>Mitmes Eesti linnas on tema järgi nimetatud Kreutzwaldi tänav.</a:t>
            </a:r>
          </a:p>
          <a:p>
            <a:r>
              <a:rPr lang="et-EE" dirty="0" smtClean="0"/>
              <a:t> Samuti on mitmes Eesti linnas Friedrich </a:t>
            </a:r>
            <a:r>
              <a:rPr lang="et-EE" dirty="0" err="1" smtClean="0"/>
              <a:t>Reinhold</a:t>
            </a:r>
            <a:r>
              <a:rPr lang="et-EE" dirty="0" smtClean="0"/>
              <a:t> Kreutzwaldi monument: Tartus, Rakveres, Võrus, Tallinnas.</a:t>
            </a:r>
          </a:p>
          <a:p>
            <a:endParaRPr lang="et-EE" dirty="0" smtClean="0"/>
          </a:p>
          <a:p>
            <a:r>
              <a:rPr lang="et-EE" dirty="0" smtClean="0"/>
              <a:t>Võrus </a:t>
            </a:r>
            <a:r>
              <a:rPr lang="et-EE" dirty="0" err="1" smtClean="0"/>
              <a:t>teguteb</a:t>
            </a:r>
            <a:r>
              <a:rPr lang="et-EE" dirty="0" smtClean="0"/>
              <a:t> Kreutzwaldi majamuuseum, samuti asub seal </a:t>
            </a:r>
            <a:r>
              <a:rPr lang="et-EE" dirty="0" smtClean="0">
                <a:solidFill>
                  <a:srgbClr val="FF0000"/>
                </a:solidFill>
              </a:rPr>
              <a:t>Võru Kreutzwaldi Gümnaasium</a:t>
            </a:r>
            <a:r>
              <a:rPr lang="et-EE" dirty="0" smtClean="0"/>
              <a:t>.</a:t>
            </a:r>
          </a:p>
          <a:p>
            <a:endParaRPr lang="et-EE" dirty="0" smtClean="0"/>
          </a:p>
          <a:p>
            <a:r>
              <a:rPr lang="et-EE" dirty="0" smtClean="0"/>
              <a:t>Kreutzwaldi nime kannab ka Eesti Kirjandusmuuseumi kultuurilooline veeb "Kreutzwaldi sajand"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t-EE" dirty="0" smtClean="0"/>
          </a:p>
          <a:p>
            <a:pPr>
              <a:buNone/>
            </a:pPr>
            <a:endParaRPr lang="et-EE" dirty="0"/>
          </a:p>
          <a:p>
            <a:pPr algn="ctr">
              <a:buNone/>
            </a:pPr>
            <a:r>
              <a:rPr lang="et-EE" sz="8000" dirty="0" smtClean="0"/>
              <a:t>AITÄH!</a:t>
            </a:r>
            <a:endParaRPr lang="et-EE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oog">
  <a:themeElements>
    <a:clrScheme name="Voog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Voog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oo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</TotalTime>
  <Words>151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Voog</vt:lpstr>
      <vt:lpstr>FRIEDRICH REINHOLD KREUTZWALD 1803 - 1882</vt:lpstr>
      <vt:lpstr>Kreutzwaldist</vt:lpstr>
      <vt:lpstr>PowerPoint Presentation</vt:lpstr>
      <vt:lpstr>“Kalevipoeg”</vt:lpstr>
      <vt:lpstr>Tunnustus ja austus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FRIEDRICH REINHOLD KREUTZWALD 1803 - 1882</dc:title>
  <dc:creator>Kasutaja</dc:creator>
  <cp:lastModifiedBy>Omanik</cp:lastModifiedBy>
  <cp:revision>3</cp:revision>
  <dcterms:created xsi:type="dcterms:W3CDTF">2013-06-29T15:59:36Z</dcterms:created>
  <dcterms:modified xsi:type="dcterms:W3CDTF">2015-04-04T16:47:01Z</dcterms:modified>
</cp:coreProperties>
</file>